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65" r:id="rId12"/>
    <p:sldId id="266" r:id="rId13"/>
    <p:sldId id="267" r:id="rId14"/>
    <p:sldId id="271" r:id="rId15"/>
    <p:sldId id="268" r:id="rId16"/>
  </p:sldIdLst>
  <p:sldSz cx="6858000" cy="99044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89">
          <p15:clr>
            <a:srgbClr val="A4A3A4"/>
          </p15:clr>
        </p15:guide>
        <p15:guide id="2" orient="horz" pos="5796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>
          <p15:clr>
            <a:srgbClr val="A4A3A4"/>
          </p15:clr>
        </p15:guide>
        <p15:guide id="5" pos="4110">
          <p15:clr>
            <a:srgbClr val="A4A3A4"/>
          </p15:clr>
        </p15:guide>
        <p15:guide id="6" pos="21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g0tVYhLGx8XPRfyPCejptjIMlC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D98701-B124-4EF3-8448-65C995DFFD93}">
  <a:tblStyle styleId="{9CD98701-B124-4EF3-8448-65C995DFFD9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AEA"/>
          </a:solidFill>
        </a:fill>
      </a:tcStyle>
    </a:wholeTbl>
    <a:band1H>
      <a:tcTxStyle/>
      <a:tcStyle>
        <a:tcBdr/>
        <a:fill>
          <a:solidFill>
            <a:srgbClr val="D2D2D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2D2D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2582" y="53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043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8456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5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빈 화면" type="blank">
  <p:cSld name="BLANK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4"/>
          <p:cNvPicPr preferRelativeResize="0"/>
          <p:nvPr/>
        </p:nvPicPr>
        <p:blipFill rotWithShape="1">
          <a:blip r:embed="rId2">
            <a:alphaModFix/>
          </a:blip>
          <a:srcRect l="19640" r="34131"/>
          <a:stretch/>
        </p:blipFill>
        <p:spPr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sp>
        <p:nvSpPr>
          <p:cNvPr id="13" name="Google Shape;13;p14"/>
          <p:cNvSpPr/>
          <p:nvPr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>
            <a:gsLst>
              <a:gs pos="0">
                <a:srgbClr val="FF6B00">
                  <a:alpha val="84705"/>
                </a:srgbClr>
              </a:gs>
              <a:gs pos="46000">
                <a:srgbClr val="FF6B00">
                  <a:alpha val="84705"/>
                </a:srgbClr>
              </a:gs>
              <a:gs pos="100000">
                <a:srgbClr val="F5A943"/>
              </a:gs>
            </a:gsLst>
            <a:lin ang="135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빈 화면">
  <p:cSld name="21_빈 화면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5" descr="D:\작업\2019. 07. 02_신규로고 표준템플릿 요청\PSD\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6858000" cy="99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5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cxnSp>
        <p:nvCxnSpPr>
          <p:cNvPr id="17" name="Google Shape;17;p15"/>
          <p:cNvCxnSpPr/>
          <p:nvPr/>
        </p:nvCxnSpPr>
        <p:spPr>
          <a:xfrm>
            <a:off x="980728" y="4952206"/>
            <a:ext cx="0" cy="2698902"/>
          </a:xfrm>
          <a:prstGeom prst="straightConnector1">
            <a:avLst/>
          </a:prstGeom>
          <a:noFill/>
          <a:ln w="50800" cap="rnd" cmpd="sng">
            <a:solidFill>
              <a:srgbClr val="FF6B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15"/>
          <p:cNvSpPr txBox="1"/>
          <p:nvPr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 b="1" i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500" b="1" i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t="56729" b="29466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빈 화면">
  <p:cSld name="22_빈 화면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6"/>
          <p:cNvGrpSpPr/>
          <p:nvPr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22" name="Google Shape;22;p16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16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24" name="Google Shape;24;p16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5" name="Google Shape;25;p16"/>
              <p:cNvGrpSpPr/>
              <p:nvPr/>
            </p:nvGrpSpPr>
            <p:grpSpPr>
              <a:xfrm>
                <a:off x="7392021" y="3218403"/>
                <a:ext cx="2512392" cy="2946901"/>
                <a:chOff x="2308" y="1400"/>
                <a:chExt cx="3238" cy="3798"/>
              </a:xfrm>
            </p:grpSpPr>
            <p:sp>
              <p:nvSpPr>
                <p:cNvPr id="26" name="Google Shape;26;p16"/>
                <p:cNvSpPr/>
                <p:nvPr/>
              </p:nvSpPr>
              <p:spPr>
                <a:xfrm>
                  <a:off x="2308" y="2004"/>
                  <a:ext cx="3238" cy="3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8" h="3194" extrusionOk="0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27;p16"/>
                <p:cNvSpPr/>
                <p:nvPr/>
              </p:nvSpPr>
              <p:spPr>
                <a:xfrm>
                  <a:off x="4864" y="1400"/>
                  <a:ext cx="682" cy="1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38" extrusionOk="0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" name="Google Shape;28;p16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29" name="Google Shape;29;p16"/>
          <p:cNvPicPr preferRelativeResize="0"/>
          <p:nvPr/>
        </p:nvPicPr>
        <p:blipFill rotWithShape="1">
          <a:blip r:embed="rId2">
            <a:alphaModFix/>
          </a:blip>
          <a:srcRect t="59503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빈 화면">
  <p:cSld name="8_빈 화면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813" y="630869"/>
            <a:ext cx="6858000" cy="0"/>
          </a:xfrm>
          <a:custGeom>
            <a:avLst/>
            <a:gdLst/>
            <a:ahLst/>
            <a:cxnLst/>
            <a:rect l="l" t="t" r="r" b="b"/>
            <a:pathLst>
              <a:path w="9921600" h="120000" extrusionOk="0">
                <a:moveTo>
                  <a:pt x="0" y="0"/>
                </a:moveTo>
                <a:lnTo>
                  <a:pt x="992160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7"/>
          <p:cNvSpPr/>
          <p:nvPr/>
        </p:nvSpPr>
        <p:spPr>
          <a:xfrm>
            <a:off x="3285993" y="9635125"/>
            <a:ext cx="286014" cy="15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/ 00</a:t>
            </a:r>
            <a:endParaRPr/>
          </a:p>
        </p:txBody>
      </p:sp>
      <p:sp>
        <p:nvSpPr>
          <p:cNvPr id="34" name="Google Shape;34;p17"/>
          <p:cNvSpPr/>
          <p:nvPr/>
        </p:nvSpPr>
        <p:spPr>
          <a:xfrm>
            <a:off x="6309320" y="347089"/>
            <a:ext cx="0" cy="283780"/>
          </a:xfrm>
          <a:custGeom>
            <a:avLst/>
            <a:gdLst/>
            <a:ahLst/>
            <a:cxnLst/>
            <a:rect l="l" t="t" r="r" b="b"/>
            <a:pathLst>
              <a:path w="120000" h="283780" extrusionOk="0">
                <a:moveTo>
                  <a:pt x="0" y="28378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7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36" name="Google Shape;36;p17"/>
          <p:cNvPicPr preferRelativeResize="0"/>
          <p:nvPr/>
        </p:nvPicPr>
        <p:blipFill rotWithShape="1">
          <a:blip r:embed="rId2">
            <a:alphaModFix/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빈 화면">
  <p:cSld name="24_빈 화면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1" y="-1"/>
            <a:ext cx="6858000" cy="9904413"/>
          </a:xfrm>
          <a:prstGeom prst="rect">
            <a:avLst/>
          </a:prstGeom>
          <a:gradFill>
            <a:gsLst>
              <a:gs pos="0">
                <a:srgbClr val="FF6B00">
                  <a:alpha val="88627"/>
                </a:srgbClr>
              </a:gs>
              <a:gs pos="46000">
                <a:srgbClr val="FF6B00">
                  <a:alpha val="88627"/>
                </a:srgbClr>
              </a:gs>
              <a:gs pos="100000">
                <a:srgbClr val="F5A943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8" descr="D:\작업\2019. 07. 02_표준템플릿 요청\제목 없음-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18"/>
          <p:cNvGrpSpPr/>
          <p:nvPr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41" name="Google Shape;41;p18"/>
            <p:cNvSpPr/>
            <p:nvPr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60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Thank you</a:t>
              </a:r>
              <a:endParaRPr/>
            </a:p>
          </p:txBody>
        </p:sp>
        <p:sp>
          <p:nvSpPr>
            <p:cNvPr id="42" name="Google Shape;42;p18"/>
            <p:cNvSpPr txBox="1"/>
            <p:nvPr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b="1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The Best HR Service Partner</a:t>
              </a:r>
              <a:endParaRPr sz="1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3" name="Google Shape;43;p18"/>
          <p:cNvSpPr txBox="1"/>
          <p:nvPr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www.multicampus.co.kr</a:t>
            </a:r>
            <a:endParaRPr/>
          </a:p>
        </p:txBody>
      </p:sp>
      <p:sp>
        <p:nvSpPr>
          <p:cNvPr id="44" name="Google Shape;44;p18"/>
          <p:cNvSpPr txBox="1"/>
          <p:nvPr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sz="1050" b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Tel. 010-5656-3891   E-mail. gm1.kim@multicampus.com</a:t>
            </a:r>
            <a:endParaRPr/>
          </a:p>
        </p:txBody>
      </p:sp>
      <p:grpSp>
        <p:nvGrpSpPr>
          <p:cNvPr id="45" name="Google Shape;45;p18"/>
          <p:cNvGrpSpPr/>
          <p:nvPr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46" name="Google Shape;46;p18"/>
            <p:cNvCxnSpPr/>
            <p:nvPr/>
          </p:nvCxnSpPr>
          <p:spPr>
            <a:xfrm>
              <a:off x="1443125" y="675240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8"/>
            <p:cNvCxnSpPr/>
            <p:nvPr/>
          </p:nvCxnSpPr>
          <p:spPr>
            <a:xfrm>
              <a:off x="1443125" y="747248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8" name="Google Shape;48;p18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4sXzn1B8HCwxSMHIgY8rGFrrCHK1bnO/edit#slide=id.p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18.67.134.160:8080/cocoa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hyperlink" Target="https://drive.google.com/drive/folders/1jWh1jJT7QA__FDkg81phAWSgaOpAFwq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"/>
          <p:cNvGrpSpPr/>
          <p:nvPr/>
        </p:nvGrpSpPr>
        <p:grpSpPr>
          <a:xfrm>
            <a:off x="2111085" y="3167174"/>
            <a:ext cx="4560419" cy="3226770"/>
            <a:chOff x="1939685" y="2393253"/>
            <a:chExt cx="4560419" cy="3226770"/>
          </a:xfrm>
        </p:grpSpPr>
        <p:sp>
          <p:nvSpPr>
            <p:cNvPr id="54" name="Google Shape;54;p1"/>
            <p:cNvSpPr/>
            <p:nvPr/>
          </p:nvSpPr>
          <p:spPr>
            <a:xfrm>
              <a:off x="1939685" y="2393253"/>
              <a:ext cx="4560419" cy="24036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altLang="en-US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조정준</a:t>
              </a:r>
              <a:r>
                <a:rPr lang="en-US" altLang="ko-KR" sz="66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’s</a:t>
              </a:r>
            </a:p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Portfolio</a:t>
              </a:r>
              <a:endParaRPr lang="en-US" altLang="ko-KR" sz="6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771912" y="5312246"/>
              <a:ext cx="17281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202</a:t>
              </a:r>
              <a:r>
                <a:rPr lang="en-US" alt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>
                  <a:solidFill>
                    <a:schemeClr val="lt1"/>
                  </a:solidFill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 smtClean="0">
                  <a:solidFill>
                    <a:schemeClr val="lt1"/>
                  </a:solidFill>
                </a:rPr>
                <a:t>20</a:t>
              </a:r>
              <a:endParaRPr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" name="Google Shape;56;p1"/>
            <p:cNvCxnSpPr/>
            <p:nvPr/>
          </p:nvCxnSpPr>
          <p:spPr>
            <a:xfrm rot="10800000">
              <a:off x="5589240" y="4829115"/>
              <a:ext cx="808385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7" name="Google Shape;57;p1"/>
          <p:cNvSpPr txBox="1"/>
          <p:nvPr/>
        </p:nvSpPr>
        <p:spPr>
          <a:xfrm>
            <a:off x="0" y="-405680"/>
            <a:ext cx="6671504" cy="37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나눔고딕 폰트를 기본으로 사용하였습니다</a:t>
            </a: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4944" y="2231696"/>
            <a:ext cx="2973532" cy="476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852990051"/>
              </p:ext>
            </p:extLst>
          </p:nvPr>
        </p:nvGraphicFramePr>
        <p:xfrm>
          <a:off x="338203" y="1640681"/>
          <a:ext cx="6186400" cy="352107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예약 시스템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1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/100%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전체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21.11.02 – 21.11.04</a:t>
                      </a:r>
                      <a:r>
                        <a:rPr lang="en-US" baseline="0" dirty="0" smtClean="0"/>
                        <a:t>  (1</a:t>
                      </a:r>
                      <a:r>
                        <a:rPr lang="ko-KR" altLang="en-US" baseline="0" dirty="0" smtClean="0"/>
                        <a:t>차 완료</a:t>
                      </a:r>
                      <a:r>
                        <a:rPr lang="en-US" altLang="ko-KR" baseline="0" dirty="0" smtClean="0"/>
                        <a:t>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21.12.27 </a:t>
                      </a:r>
                      <a:r>
                        <a:rPr lang="en-US" altLang="ko-KR" dirty="0" smtClean="0"/>
                        <a:t>– rework</a:t>
                      </a:r>
                      <a:r>
                        <a:rPr lang="ko-KR" altLang="en-US" dirty="0" smtClean="0"/>
                        <a:t> 진행중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dirty="0" smtClean="0"/>
                        <a:t>식당 예약 </a:t>
                      </a:r>
                      <a:r>
                        <a:rPr lang="ko-KR" altLang="en-US" dirty="0" smtClean="0"/>
                        <a:t>프로세스 구현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http://118.67.134.160:8080/semi/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결과 보고서 링크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https://docs.google.com/presentation/d/1h4sXzn1B8HCwxSMHIgY8rGFrrCHK1bnO/edit#slide=id.p1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99" y="5281732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546840"/>
            <a:ext cx="6212822" cy="36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grpSp>
        <p:nvGrpSpPr>
          <p:cNvPr id="190" name="Google Shape;190;p10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91" name="Google Shape;191;p10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0"/>
          <p:cNvSpPr/>
          <p:nvPr/>
        </p:nvSpPr>
        <p:spPr>
          <a:xfrm>
            <a:off x="338202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프로젝트 최우수상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10"/>
          <p:cNvGrpSpPr/>
          <p:nvPr/>
        </p:nvGrpSpPr>
        <p:grpSpPr>
          <a:xfrm>
            <a:off x="338202" y="1006797"/>
            <a:ext cx="1966800" cy="312620"/>
            <a:chOff x="332651" y="4143997"/>
            <a:chExt cx="1966800" cy="312620"/>
          </a:xfrm>
        </p:grpSpPr>
        <p:sp>
          <p:nvSpPr>
            <p:cNvPr id="195" name="Google Shape;195;p10"/>
            <p:cNvSpPr/>
            <p:nvPr/>
          </p:nvSpPr>
          <p:spPr>
            <a:xfrm>
              <a:off x="332651" y="4210317"/>
              <a:ext cx="1966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수상 증빙 및  기타</a:t>
              </a:r>
              <a:endParaRPr dirty="0"/>
            </a:p>
          </p:txBody>
        </p:sp>
        <p:cxnSp>
          <p:nvCxnSpPr>
            <p:cNvPr id="196" name="Google Shape;196;p10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20" y="1545410"/>
            <a:ext cx="2548777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316" y="1556545"/>
            <a:ext cx="2563885" cy="3589439"/>
          </a:xfrm>
          <a:prstGeom prst="rect">
            <a:avLst/>
          </a:prstGeom>
        </p:spPr>
      </p:pic>
      <p:sp>
        <p:nvSpPr>
          <p:cNvPr id="16" name="Google Shape;193;p10"/>
          <p:cNvSpPr/>
          <p:nvPr/>
        </p:nvSpPr>
        <p:spPr>
          <a:xfrm>
            <a:off x="3957316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교육과정 모범상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202" name="Google Shape;202;p11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1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204" name="Google Shape;204;p11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205" name="Google Shape;205;p11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자기소개서</a:t>
              </a:r>
              <a:endParaRPr/>
            </a:p>
          </p:txBody>
        </p:sp>
        <p:cxnSp>
          <p:nvCxnSpPr>
            <p:cNvPr id="206" name="Google Shape;206;p11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230129" y="818275"/>
            <a:ext cx="6294600" cy="8494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자기소개</a:t>
            </a:r>
            <a:endParaRPr sz="1800" b="1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r>
              <a:rPr lang="ko-KR" altLang="en-US" sz="1600" dirty="0" smtClean="0">
                <a:solidFill>
                  <a:srgbClr val="262626"/>
                </a:solidFill>
              </a:rPr>
              <a:t>부모님께서 항상 강조하셨던 것은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언제 어디서든 예의를 갖춰라</a:t>
            </a:r>
            <a:r>
              <a:rPr lang="en-US" altLang="ko-KR" sz="1600" dirty="0" smtClean="0">
                <a:solidFill>
                  <a:srgbClr val="262626"/>
                </a:solidFill>
              </a:rPr>
              <a:t>‘ </a:t>
            </a:r>
            <a:r>
              <a:rPr lang="ko-KR" altLang="en-US" sz="1600" dirty="0" smtClean="0">
                <a:solidFill>
                  <a:srgbClr val="262626"/>
                </a:solidFill>
              </a:rPr>
              <a:t>였습니다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r>
              <a:rPr lang="en-US" altLang="ko-KR" sz="1600" dirty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부모님의 가르침 덕에 상대방과의 소통에서 강점을 발휘할 수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안돼요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라는 말보단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조금 힘들 수가 있겠네요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 말하려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노력은 단체 생활에서 갈등이 발생했을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중재자로서의 역할도 수행할 수 있게 해줬습니다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이러한 성장과정을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꼼꼼함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 저의 장점으로 자리 잡을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꼼꼼해 진 성격 덕에 프로젝트 진행 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헤매던 디버깅을 해결할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제가 수행한 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수행한 작업도 검토에 검토를 거쳐 보완할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꼼꼼한 성격과 세심한 소통으로 협업 시 마찰이 생기지 않도록 중재하고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원활한 작업을 수행해가면서 경험을 쌓아 개발자로서의 역량을 키워나갈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단점으로는 대인 관계에서 초반에 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지나친 조심성</a:t>
            </a:r>
            <a:r>
              <a:rPr lang="en-US" altLang="ko-KR" sz="1600" dirty="0" smtClean="0">
                <a:solidFill>
                  <a:srgbClr val="262626"/>
                </a:solidFill>
              </a:rPr>
              <a:t>’</a:t>
            </a:r>
            <a:r>
              <a:rPr lang="ko-KR" altLang="en-US" sz="1600" dirty="0" smtClean="0">
                <a:solidFill>
                  <a:srgbClr val="262626"/>
                </a:solidFill>
              </a:rPr>
              <a:t>을 가지고 있다는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사람과 친해지는 데에 어느 정도의 시간을 두고 친해지는 경향이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처음 접하는 자리에서는 잘 어울리지 못하는 상황이 생깁니다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이런 상황을 극복하기 위해 공통으로 흥미를 가진 주제를 찾으려고 대화를 시도하고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주제를 찾으면 대화를 진행하면서 가벼운 농담도 해가면서 친분을 쌓아가려고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개발자가 된다면 팀원간의 협업은 필수라고 생각합니다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언행에서 </a:t>
            </a:r>
            <a:r>
              <a:rPr lang="ko-KR" altLang="en-US" sz="1600" dirty="0" smtClean="0">
                <a:solidFill>
                  <a:srgbClr val="262626"/>
                </a:solidFill>
              </a:rPr>
              <a:t>상대방을 배려하는 세심함으로 상대방과의 갈등을 발생하지 않게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나아가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팀워크</a:t>
            </a:r>
            <a:r>
              <a:rPr lang="ko-KR" altLang="en-US" sz="1600" dirty="0" smtClean="0">
                <a:solidFill>
                  <a:srgbClr val="262626"/>
                </a:solidFill>
              </a:rPr>
              <a:t>에 </a:t>
            </a:r>
            <a:r>
              <a:rPr lang="ko-KR" altLang="en-US" sz="1600" dirty="0" smtClean="0">
                <a:solidFill>
                  <a:srgbClr val="262626"/>
                </a:solidFill>
              </a:rPr>
              <a:t>플러스 요인을 끌어내겠습니다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상대방을 배려하는 세심한 소통으로 신뢰를 쌓아 </a:t>
            </a:r>
            <a:r>
              <a:rPr lang="ko-KR" altLang="en-US" sz="1600" dirty="0" smtClean="0">
                <a:solidFill>
                  <a:srgbClr val="262626"/>
                </a:solidFill>
              </a:rPr>
              <a:t>나가 팀 프로젝트에 없어서는 안되는 인재가 되겠습니다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  <p:grpSp>
        <p:nvGrpSpPr>
          <p:cNvPr id="213" name="Google Shape;213;p12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214" name="Google Shape;214;p12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" name="Google Shape;216;p12"/>
          <p:cNvSpPr txBox="1"/>
          <p:nvPr/>
        </p:nvSpPr>
        <p:spPr>
          <a:xfrm>
            <a:off x="262800" y="965390"/>
            <a:ext cx="6388500" cy="627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800" b="1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지원 분야와 관련하여 전문성을 키우기 위해 노력한 경험</a:t>
            </a:r>
            <a:endParaRPr sz="1800" b="1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취업 준비를 하면서 어느 분야에서든 개발자를 채용하는 비율이 높아졌다는 것을 체감하고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그러던 중 채용 공고 사이트에서 멀티캠퍼스에서 진행하는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온오프</a:t>
            </a:r>
            <a:r>
              <a:rPr lang="ko-KR" altLang="en-US" sz="1600" dirty="0" smtClean="0">
                <a:solidFill>
                  <a:srgbClr val="262626"/>
                </a:solidFill>
              </a:rPr>
              <a:t> 연계 </a:t>
            </a:r>
            <a:r>
              <a:rPr lang="en-US" altLang="ko-KR" sz="1600" dirty="0" smtClean="0">
                <a:solidFill>
                  <a:srgbClr val="262626"/>
                </a:solidFill>
              </a:rPr>
              <a:t>AI </a:t>
            </a:r>
            <a:r>
              <a:rPr lang="ko-KR" altLang="en-US" sz="1600" dirty="0" smtClean="0">
                <a:solidFill>
                  <a:srgbClr val="262626"/>
                </a:solidFill>
              </a:rPr>
              <a:t>지능형 서비스 개발 과정을 접했고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기회다 싶어 신청하여 강의를 수강하게 되었습니다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강의를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java , spring 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mvc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구조 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mysql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등의 기술들을 습득할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실습을 해가면서 점점 프로그래밍에 대한 흥미가 생겼습니다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비전공자이고</a:t>
            </a:r>
            <a:r>
              <a:rPr lang="ko-KR" altLang="en-US" sz="1600" dirty="0" smtClean="0">
                <a:solidFill>
                  <a:srgbClr val="262626"/>
                </a:solidFill>
              </a:rPr>
              <a:t> 처음 접하는 프로그래밍이어서 강사님께 질문도 계속하고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여가시간에도 부족한 부분을 채울 수 있도록 공부했습니다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 결과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수료식에서</a:t>
            </a:r>
            <a:r>
              <a:rPr lang="ko-KR" altLang="en-US" sz="1600" dirty="0" smtClean="0">
                <a:solidFill>
                  <a:srgbClr val="262626"/>
                </a:solidFill>
              </a:rPr>
              <a:t> 개인 부분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모범상을</a:t>
            </a:r>
            <a:r>
              <a:rPr lang="ko-KR" altLang="en-US" sz="1600" dirty="0" smtClean="0">
                <a:solidFill>
                  <a:srgbClr val="262626"/>
                </a:solidFill>
              </a:rPr>
              <a:t>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해당 과정의 마지막 절차인 팀프로젝트를 진행할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이때까지 배웠던 기술들을 최대한으로 활용할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그렇게 팀원들과 진행한 프로젝트는 평가단원분들에게 좋은 인상을 남겨줬고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처음 접하는 프로그래밍이어서 처음엔 긴장도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서툴렀지만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강의를 수강하면서 점차 지식을 쌓고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기술을 습득해 나가는 재미를 느낄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진행하면서 자바 관련 프로그램들을 다뤘고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개발자라는 직업이 되고 싶다는 생각이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확고해졌습니다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13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g10334a01706_0_3"/>
          <p:cNvSpPr txBox="1"/>
          <p:nvPr/>
        </p:nvSpPr>
        <p:spPr>
          <a:xfrm>
            <a:off x="167884" y="1011302"/>
            <a:ext cx="6595200" cy="772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다양한 자원 활용, 협력을 이끌어 내어 </a:t>
            </a:r>
            <a:r>
              <a:rPr lang="ko-KR" sz="1800" b="1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팀웍을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발휘하여 목표를 달성한 </a:t>
            </a:r>
            <a:r>
              <a:rPr lang="ko-KR" sz="18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경험</a:t>
            </a:r>
            <a:endParaRPr lang="en-US" altLang="ko-KR" sz="1800" b="1" dirty="0" smtClean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프로젝트 시작할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팀장은 팀장에 대한 부담을 안고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더 적극적으로 의견을 제시하고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진행 절차도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복기시키는</a:t>
            </a:r>
            <a:r>
              <a:rPr lang="ko-KR" altLang="en-US" sz="1600" dirty="0" smtClean="0">
                <a:solidFill>
                  <a:srgbClr val="262626"/>
                </a:solidFill>
              </a:rPr>
              <a:t> 등 팀장이 갖는 부담을 덜어주고자 노력했습니다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그래서인지 프로젝트가 마무리 됐을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팀장이 덕분에 수월하게 진행할 수 있었다고 감사인사를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역할 분배를 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그냥 던져주기 보다는 일단 본인의 역량에 맞는 역할을 맡을 수 있도록 다 같이 논의 하면서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혹은 도전해 보고 싶은 부분이 있는지 의견을 받아서 진행하기도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작업을 진행할 때에는 </a:t>
            </a:r>
            <a:r>
              <a:rPr lang="ko-KR" altLang="en-US" sz="1600" dirty="0" smtClean="0">
                <a:solidFill>
                  <a:srgbClr val="262626"/>
                </a:solidFill>
              </a:rPr>
              <a:t>주로 </a:t>
            </a:r>
            <a:r>
              <a:rPr lang="en-US" altLang="ko-KR" sz="1600" dirty="0" smtClean="0">
                <a:solidFill>
                  <a:srgbClr val="262626"/>
                </a:solidFill>
              </a:rPr>
              <a:t>(</a:t>
            </a:r>
            <a:r>
              <a:rPr lang="ko-KR" altLang="en-US" sz="1600" dirty="0" smtClean="0">
                <a:solidFill>
                  <a:srgbClr val="262626"/>
                </a:solidFill>
              </a:rPr>
              <a:t>자바 스프링</a:t>
            </a:r>
            <a:r>
              <a:rPr lang="en-US" altLang="ko-KR" sz="1600" dirty="0" smtClean="0">
                <a:solidFill>
                  <a:srgbClr val="262626"/>
                </a:solidFill>
              </a:rPr>
              <a:t>)</a:t>
            </a:r>
            <a:r>
              <a:rPr lang="ko-KR" altLang="en-US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백엔드를</a:t>
            </a:r>
            <a:r>
              <a:rPr lang="ko-KR" altLang="en-US" sz="1600" dirty="0" smtClean="0">
                <a:solidFill>
                  <a:srgbClr val="262626"/>
                </a:solidFill>
              </a:rPr>
              <a:t> 맡았는데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프론트엔드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쪽이 먼저 해당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jsp</a:t>
            </a:r>
            <a:r>
              <a:rPr lang="ko-KR" altLang="en-US" sz="1600" dirty="0" smtClean="0">
                <a:solidFill>
                  <a:srgbClr val="262626"/>
                </a:solidFill>
              </a:rPr>
              <a:t>를 작업하고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이를 토대로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작업을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프론트의 작업을 기다리면서 그 전의 작업들을 검토하는 시간을 갖으면서 시간을 절약하려고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위와 같은 방식으로 프로젝트를 진행했는데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초반엔 작업이 다소 시간이 걸렸지만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시간이 지날수록 팀원들 모두 작업 방식에 익숙해져  빠르게 진행해나갈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</a:t>
            </a:r>
            <a:r>
              <a:rPr lang="ko-KR" altLang="en-US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서로 소통도 많아지고 의견 제시도 활발해 </a:t>
            </a:r>
            <a:r>
              <a:rPr lang="ko-KR" altLang="en-US" sz="1600" dirty="0" smtClean="0">
                <a:solidFill>
                  <a:srgbClr val="262626"/>
                </a:solidFill>
              </a:rPr>
              <a:t>지면서 팀워크가 늘어 </a:t>
            </a:r>
            <a:r>
              <a:rPr lang="ko-KR" altLang="en-US" sz="1600" dirty="0" smtClean="0">
                <a:solidFill>
                  <a:srgbClr val="262626"/>
                </a:solidFill>
              </a:rPr>
              <a:t>한 번의 갈등 없이 프로젝트를 마무리 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이처럼 좋은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팀워크와 </a:t>
            </a:r>
            <a:r>
              <a:rPr lang="ko-KR" altLang="en-US" sz="1600" dirty="0" smtClean="0">
                <a:solidFill>
                  <a:srgbClr val="262626"/>
                </a:solidFill>
              </a:rPr>
              <a:t>작업 수행으로 팀원들 모두 만족할 만한 프로젝트 결과물이 나왔고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평가단원분들에게 좋은 인상을 주어 프로젝트 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이번 프로젝트 경험을 통해 프로젝트를 진행할 때는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 내용만 중요한 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해나가는 구성원들간의 이해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소통도 중요하다는 것을 상기시킬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2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65" name="Google Shape;65;p2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 사항</a:t>
              </a:r>
              <a:endParaRPr/>
            </a:p>
          </p:txBody>
        </p:sp>
        <p:sp>
          <p:nvSpPr>
            <p:cNvPr id="66" name="Google Shape;66;p2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  <p:cxnSp>
          <p:nvCxnSpPr>
            <p:cNvPr id="67" name="Google Shape;67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8" name="Google Shape;68;p2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69" name="Google Shape;69;p2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역량</a:t>
              </a:r>
              <a:endParaRPr/>
            </a:p>
          </p:txBody>
        </p:sp>
        <p:sp>
          <p:nvSpPr>
            <p:cNvPr id="70" name="Google Shape;70;p2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  <p:cxnSp>
          <p:nvCxnSpPr>
            <p:cNvPr id="71" name="Google Shape;71;p2"/>
            <p:cNvCxnSpPr/>
            <p:nvPr/>
          </p:nvCxnSpPr>
          <p:spPr>
            <a:xfrm>
              <a:off x="2145384" y="3285326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2" name="Google Shape;72;p2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73" name="Google Shape;73;p2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및 수상</a:t>
              </a:r>
              <a:endParaRPr/>
            </a:p>
          </p:txBody>
        </p:sp>
        <p:sp>
          <p:nvSpPr>
            <p:cNvPr id="74" name="Google Shape;74;p2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  <p:cxnSp>
          <p:nvCxnSpPr>
            <p:cNvPr id="75" name="Google Shape;75;p2"/>
            <p:cNvCxnSpPr/>
            <p:nvPr/>
          </p:nvCxnSpPr>
          <p:spPr>
            <a:xfrm>
              <a:off x="2145384" y="396176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6" name="Google Shape;76;p2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77" name="Google Shape;77;p2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기타 참고사항</a:t>
              </a:r>
              <a:endParaRPr/>
            </a:p>
          </p:txBody>
        </p:sp>
        <p:sp>
          <p:nvSpPr>
            <p:cNvPr id="78" name="Google Shape;78;p2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/>
            </a:p>
          </p:txBody>
        </p:sp>
        <p:cxnSp>
          <p:nvCxnSpPr>
            <p:cNvPr id="79" name="Google Shape;79;p2"/>
            <p:cNvCxnSpPr/>
            <p:nvPr/>
          </p:nvCxnSpPr>
          <p:spPr>
            <a:xfrm>
              <a:off x="2145384" y="463820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0" name="Google Shape;80;p2"/>
          <p:cNvGrpSpPr/>
          <p:nvPr/>
        </p:nvGrpSpPr>
        <p:grpSpPr>
          <a:xfrm>
            <a:off x="332714" y="2575978"/>
            <a:ext cx="6336582" cy="830956"/>
            <a:chOff x="2145384" y="2542034"/>
            <a:chExt cx="2975480" cy="735815"/>
          </a:xfrm>
        </p:grpSpPr>
        <p:sp>
          <p:nvSpPr>
            <p:cNvPr id="81" name="Google Shape;81;p2"/>
            <p:cNvSpPr txBox="1"/>
            <p:nvPr/>
          </p:nvSpPr>
          <p:spPr>
            <a:xfrm>
              <a:off x="2204864" y="2542034"/>
              <a:ext cx="2916000" cy="7358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2400" dirty="0" smtClean="0">
                <a:solidFill>
                  <a:srgbClr val="D8D8D8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2" name="Google Shape;82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88" name="Google Shape;88;p3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91" name="Google Shape;91;p3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인적사항</a:t>
              </a:r>
              <a:endParaRPr sz="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" name="Google Shape;92;p3"/>
            <p:cNvCxnSpPr/>
            <p:nvPr/>
          </p:nvCxnSpPr>
          <p:spPr>
            <a:xfrm>
              <a:off x="1664804" y="4536237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인적사항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38199" y="4250440"/>
            <a:ext cx="6186400" cy="1235619"/>
            <a:chOff x="320927" y="6156179"/>
            <a:chExt cx="6186400" cy="1235619"/>
          </a:xfrm>
        </p:grpSpPr>
        <p:graphicFrame>
          <p:nvGraphicFramePr>
            <p:cNvPr id="102" name="Google Shape;102;p4"/>
            <p:cNvGraphicFramePr/>
            <p:nvPr>
              <p:extLst>
                <p:ext uri="{D42A27DB-BD31-4B8C-83A1-F6EECF244321}">
                  <p14:modId xmlns:p14="http://schemas.microsoft.com/office/powerpoint/2010/main" val="3549313614"/>
                </p:ext>
              </p:extLst>
            </p:nvPr>
          </p:nvGraphicFramePr>
          <p:xfrm>
            <a:off x="320927" y="6671798"/>
            <a:ext cx="6186400" cy="72000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466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학교명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학과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소재지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2013.03-2020.08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건국대학교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경제학과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서울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3" name="Google Shape;103;p4"/>
            <p:cNvGrpSpPr/>
            <p:nvPr/>
          </p:nvGrpSpPr>
          <p:grpSpPr>
            <a:xfrm>
              <a:off x="320927" y="6156179"/>
              <a:ext cx="975000" cy="312619"/>
              <a:chOff x="332652" y="4143997"/>
              <a:chExt cx="975000" cy="312619"/>
            </a:xfrm>
          </p:grpSpPr>
          <p:sp>
            <p:nvSpPr>
              <p:cNvPr id="104" name="Google Shape;104;p4"/>
              <p:cNvSpPr/>
              <p:nvPr/>
            </p:nvSpPr>
            <p:spPr>
              <a:xfrm>
                <a:off x="332652" y="4210316"/>
                <a:ext cx="9750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 dirty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학력사항</a:t>
                </a:r>
                <a:endParaRPr dirty="0"/>
              </a:p>
            </p:txBody>
          </p:sp>
          <p:cxnSp>
            <p:nvCxnSpPr>
              <p:cNvPr id="105" name="Google Shape;105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5" name="그룹 4"/>
          <p:cNvGrpSpPr/>
          <p:nvPr/>
        </p:nvGrpSpPr>
        <p:grpSpPr>
          <a:xfrm>
            <a:off x="334802" y="6603108"/>
            <a:ext cx="6186399" cy="1507341"/>
            <a:chOff x="320928" y="7636777"/>
            <a:chExt cx="6186399" cy="1507341"/>
          </a:xfrm>
        </p:grpSpPr>
        <p:graphicFrame>
          <p:nvGraphicFramePr>
            <p:cNvPr id="106" name="Google Shape;106;p4"/>
            <p:cNvGraphicFramePr/>
            <p:nvPr>
              <p:extLst>
                <p:ext uri="{D42A27DB-BD31-4B8C-83A1-F6EECF244321}">
                  <p14:modId xmlns:p14="http://schemas.microsoft.com/office/powerpoint/2010/main" val="2329837914"/>
                </p:ext>
              </p:extLst>
            </p:nvPr>
          </p:nvGraphicFramePr>
          <p:xfrm>
            <a:off x="320928" y="8144028"/>
            <a:ext cx="6186399" cy="100009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30354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372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3118793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sym typeface="Malgun Gothic"/>
                          </a:rPr>
                          <a:t>교육명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교육내용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2021.09-2021.12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dirty="0" err="1" smtClean="0">
                            <a:solidFill>
                              <a:srgbClr val="262626"/>
                            </a:solidFill>
                          </a:rPr>
                          <a:t>온오프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 연계 </a:t>
                        </a:r>
                        <a:r>
                          <a:rPr lang="en-US" altLang="ko-KR" sz="1200" dirty="0" smtClean="0">
                            <a:solidFill>
                              <a:srgbClr val="262626"/>
                            </a:solidFill>
                          </a:rPr>
                          <a:t>AI 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지능형 서비스 개발 과정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Java , spring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mvc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mysql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</a:t>
                        </a:r>
                        <a:r>
                          <a:rPr lang="ko-KR" alt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의 기초 교육 및 팀 프로젝트 진행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7" name="Google Shape;107;p4"/>
            <p:cNvGrpSpPr/>
            <p:nvPr/>
          </p:nvGrpSpPr>
          <p:grpSpPr>
            <a:xfrm>
              <a:off x="338199" y="7636777"/>
              <a:ext cx="886500" cy="312626"/>
              <a:chOff x="332652" y="4143997"/>
              <a:chExt cx="886500" cy="312626"/>
            </a:xfrm>
          </p:grpSpPr>
          <p:sp>
            <p:nvSpPr>
              <p:cNvPr id="108" name="Google Shape;108;p4"/>
              <p:cNvSpPr/>
              <p:nvPr/>
            </p:nvSpPr>
            <p:spPr>
              <a:xfrm>
                <a:off x="332652" y="4210323"/>
                <a:ext cx="8865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600" b="1" dirty="0" err="1" smtClean="0">
                    <a:solidFill>
                      <a:srgbClr val="262626"/>
                    </a:solidFill>
                  </a:rPr>
                  <a:t>교육</a:t>
                </a:r>
                <a:r>
                  <a:rPr lang="ko-KR" sz="1600" b="1" dirty="0" err="1" smtClean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사항</a:t>
                </a:r>
                <a:endParaRPr dirty="0"/>
              </a:p>
            </p:txBody>
          </p:sp>
          <p:cxnSp>
            <p:nvCxnSpPr>
              <p:cNvPr id="109" name="Google Shape;109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110" name="Google Shape;110;p4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11" name="Google Shape;111;p4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12" name="Google Shape;112;p4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0926" y="1209472"/>
            <a:ext cx="6186401" cy="2217640"/>
            <a:chOff x="320927" y="3704373"/>
            <a:chExt cx="6186401" cy="2217640"/>
          </a:xfrm>
        </p:grpSpPr>
        <p:grpSp>
          <p:nvGrpSpPr>
            <p:cNvPr id="99" name="Google Shape;99;p4"/>
            <p:cNvGrpSpPr/>
            <p:nvPr/>
          </p:nvGrpSpPr>
          <p:grpSpPr>
            <a:xfrm>
              <a:off x="320927" y="3704373"/>
              <a:ext cx="975000" cy="312510"/>
              <a:chOff x="332656" y="4143997"/>
              <a:chExt cx="666849" cy="312541"/>
            </a:xfrm>
          </p:grpSpPr>
          <p:sp>
            <p:nvSpPr>
              <p:cNvPr id="100" name="Google Shape;100;p4"/>
              <p:cNvSpPr/>
              <p:nvPr/>
            </p:nvSpPr>
            <p:spPr>
              <a:xfrm>
                <a:off x="332656" y="4210317"/>
                <a:ext cx="66684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인적사항</a:t>
                </a:r>
                <a:endParaRPr/>
              </a:p>
            </p:txBody>
          </p:sp>
          <p:cxnSp>
            <p:nvCxnSpPr>
              <p:cNvPr id="101" name="Google Shape;101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2" name="그룹 1"/>
            <p:cNvGrpSpPr/>
            <p:nvPr/>
          </p:nvGrpSpPr>
          <p:grpSpPr>
            <a:xfrm>
              <a:off x="320927" y="4107247"/>
              <a:ext cx="6186401" cy="1814766"/>
              <a:chOff x="320927" y="4107247"/>
              <a:chExt cx="6186401" cy="1814766"/>
            </a:xfrm>
          </p:grpSpPr>
          <p:graphicFrame>
            <p:nvGraphicFramePr>
              <p:cNvPr id="98" name="Google Shape;98;p4"/>
              <p:cNvGraphicFramePr/>
              <p:nvPr>
                <p:extLst>
                  <p:ext uri="{D42A27DB-BD31-4B8C-83A1-F6EECF244321}">
                    <p14:modId xmlns:p14="http://schemas.microsoft.com/office/powerpoint/2010/main" val="581601387"/>
                  </p:ext>
                </p:extLst>
              </p:nvPr>
            </p:nvGraphicFramePr>
            <p:xfrm>
              <a:off x="320927" y="4118383"/>
              <a:ext cx="6186401" cy="180363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{9CD98701-B124-4EF3-8448-65C995DFFD93}</a:tableStyleId>
                  </a:tblPr>
                  <a:tblGrid>
                    <a:gridCol w="72639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2639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3267518714"/>
                        </a:ext>
                      </a:extLst>
                    </a:gridCol>
                  </a:tblGrid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성명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조정준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성별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0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남자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휴대폰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010-6694-9115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이메일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wjdwns1227@naver.com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생년월일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1993.12.27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 err="1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병역구분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만기전역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주소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서울특별시 강동구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풍성로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57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길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39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주함해븐빌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동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301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호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8736" y="4107247"/>
                <a:ext cx="1198591" cy="1801185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18" name="Google Shape;118;p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121" name="Google Shape;121;p5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프로그래밍 역량</a:t>
              </a:r>
              <a:endParaRPr/>
            </a:p>
          </p:txBody>
        </p:sp>
        <p:cxnSp>
          <p:nvCxnSpPr>
            <p:cNvPr id="122" name="Google Shape;122;p5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2. 프로그래밍 역량</a:t>
            </a:r>
            <a:endParaRPr/>
          </a:p>
        </p:txBody>
      </p:sp>
      <p:grpSp>
        <p:nvGrpSpPr>
          <p:cNvPr id="128" name="Google Shape;128;p6"/>
          <p:cNvGrpSpPr/>
          <p:nvPr/>
        </p:nvGrpSpPr>
        <p:grpSpPr>
          <a:xfrm>
            <a:off x="338213" y="1207902"/>
            <a:ext cx="2903348" cy="312510"/>
            <a:chOff x="332656" y="4143997"/>
            <a:chExt cx="2295500" cy="312541"/>
          </a:xfrm>
        </p:grpSpPr>
        <p:sp>
          <p:nvSpPr>
            <p:cNvPr id="129" name="Google Shape;129;p6"/>
            <p:cNvSpPr/>
            <p:nvPr/>
          </p:nvSpPr>
          <p:spPr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 및 라이브러리 역량</a:t>
              </a:r>
              <a:endParaRPr/>
            </a:p>
          </p:txBody>
        </p:sp>
        <p:cxnSp>
          <p:nvCxnSpPr>
            <p:cNvPr id="130" name="Google Shape;130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31" name="Google Shape;131;p6"/>
          <p:cNvGraphicFramePr/>
          <p:nvPr>
            <p:extLst>
              <p:ext uri="{D42A27DB-BD31-4B8C-83A1-F6EECF244321}">
                <p14:modId xmlns:p14="http://schemas.microsoft.com/office/powerpoint/2010/main" val="2340063421"/>
              </p:ext>
            </p:extLst>
          </p:nvPr>
        </p:nvGraphicFramePr>
        <p:xfrm>
          <a:off x="333373" y="1640681"/>
          <a:ext cx="6186450" cy="226298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37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프로그래밍 언어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200" b="1" i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구현 가능 정도</a:t>
                      </a: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 /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SPRING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MVC</a:t>
                      </a:r>
                      <a:r>
                        <a:rPr lang="ko-KR" altLang="en-US" dirty="0" smtClean="0"/>
                        <a:t>구조 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MYBATIS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SPRING</a:t>
                      </a:r>
                      <a:r>
                        <a:rPr lang="ko-KR" altLang="en-US" dirty="0" smtClean="0"/>
                        <a:t>에서 연결하고 활용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함수</a:t>
                      </a:r>
                      <a:r>
                        <a:rPr lang="en-US" altLang="ko-KR" dirty="0" smtClean="0"/>
                        <a:t>, AJAX </a:t>
                      </a:r>
                      <a:r>
                        <a:rPr lang="ko-KR" altLang="en-US" dirty="0" smtClean="0"/>
                        <a:t>등 사용가능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ORACLE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32" name="Google Shape;132;p6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33" name="Google Shape;133;p6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34" name="Google Shape;134;p6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6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6"/>
          <p:cNvGrpSpPr/>
          <p:nvPr/>
        </p:nvGrpSpPr>
        <p:grpSpPr>
          <a:xfrm>
            <a:off x="338197" y="5167980"/>
            <a:ext cx="3824100" cy="312620"/>
            <a:chOff x="332650" y="4143997"/>
            <a:chExt cx="3824100" cy="312620"/>
          </a:xfrm>
        </p:grpSpPr>
        <p:sp>
          <p:nvSpPr>
            <p:cNvPr id="137" name="Google Shape;137;p6"/>
            <p:cNvSpPr/>
            <p:nvPr/>
          </p:nvSpPr>
          <p:spPr>
            <a:xfrm>
              <a:off x="332650" y="4210317"/>
              <a:ext cx="38241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8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4" name="Google Shape;136;p6"/>
          <p:cNvGrpSpPr/>
          <p:nvPr/>
        </p:nvGrpSpPr>
        <p:grpSpPr>
          <a:xfrm>
            <a:off x="333373" y="4513585"/>
            <a:ext cx="3824100" cy="804984"/>
            <a:chOff x="332650" y="4143997"/>
            <a:chExt cx="3824100" cy="804984"/>
          </a:xfrm>
        </p:grpSpPr>
        <p:sp>
          <p:nvSpPr>
            <p:cNvPr id="15" name="Google Shape;137;p6"/>
            <p:cNvSpPr/>
            <p:nvPr/>
          </p:nvSpPr>
          <p:spPr>
            <a:xfrm>
              <a:off x="332650" y="4210317"/>
              <a:ext cx="3824100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r>
                <a:rPr lang="ko-KR" altLang="en-US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주소</a:t>
              </a:r>
              <a:endParaRPr lang="en-US" altLang="ko-KR" sz="16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r>
                <a:rPr lang="en-US" altLang="ko-KR" sz="1600" spc="-150" dirty="0" smtClean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https</a:t>
              </a:r>
              <a:r>
                <a:rPr lang="en-US" altLang="ko-KR" sz="1600" spc="-150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://github.com/JeongJoonCho</a:t>
              </a:r>
              <a:endParaRPr lang="en-US" altLang="ko-KR" sz="1600" spc="-150" dirty="0">
                <a:solidFill>
                  <a:schemeClr val="bg1">
                    <a:lumMod val="65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9" y="5642990"/>
            <a:ext cx="6191274" cy="3558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7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44" name="Google Shape;144;p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667994" y="4161863"/>
            <a:ext cx="4268100" cy="1775716"/>
            <a:chOff x="667994" y="4161863"/>
            <a:chExt cx="4268100" cy="1775716"/>
          </a:xfrm>
        </p:grpSpPr>
        <p:sp>
          <p:nvSpPr>
            <p:cNvPr id="147" name="Google Shape;147;p7"/>
            <p:cNvSpPr txBox="1"/>
            <p:nvPr/>
          </p:nvSpPr>
          <p:spPr>
            <a:xfrm>
              <a:off x="667994" y="4305879"/>
              <a:ext cx="4268100" cy="163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프로젝트 및 수상</a:t>
              </a:r>
              <a:endParaRPr/>
            </a:p>
          </p:txBody>
        </p:sp>
        <p:cxnSp>
          <p:nvCxnSpPr>
            <p:cNvPr id="148" name="Google Shape;148;p7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3735416130"/>
              </p:ext>
            </p:extLst>
          </p:nvPr>
        </p:nvGraphicFramePr>
        <p:xfrm>
          <a:off x="338203" y="1640681"/>
          <a:ext cx="6186400" cy="3805075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/>
                        <a:t>CoCoa</a:t>
                      </a:r>
                      <a:endParaRPr lang="en-US" dirty="0" smtClean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Coading</a:t>
                      </a:r>
                      <a:r>
                        <a:rPr lang="en-US" baseline="0" dirty="0" smtClean="0"/>
                        <a:t> Coach)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 33</a:t>
                      </a:r>
                      <a:r>
                        <a:rPr lang="en-US" dirty="0" smtClean="0"/>
                        <a:t>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err="1" smtClean="0"/>
                        <a:t>백엔드</a:t>
                      </a:r>
                      <a:r>
                        <a:rPr lang="ko-KR" altLang="en-US" dirty="0" smtClean="0"/>
                        <a:t> 엔지니어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6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21.11.29 – 21.12.24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82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초보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개발자를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위해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숙련된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코치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개발자들이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코딩을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1:1로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코칭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해주는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서비스</a:t>
                      </a:r>
                      <a:endParaRPr lang="en-US" altLang="ko-KR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endParaRPr lang="en-US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초보 개발자들의 프로젝트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모집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서비스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01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http://118.67.134.160:8080/cocoa/</a:t>
                      </a: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문서 구글 드라이브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4"/>
                        </a:rPr>
                        <a:t>https://drive.google.com/drive/folders/1jWh1jJT7QA__FDkg81phAWSgaOpAFwqp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963478"/>
            <a:ext cx="6186425" cy="3237672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75" y="5565737"/>
            <a:ext cx="3500471" cy="398325"/>
            <a:chOff x="332659" y="4143997"/>
            <a:chExt cx="2252700" cy="398325"/>
          </a:xfrm>
        </p:grpSpPr>
        <p:sp>
          <p:nvSpPr>
            <p:cNvPr id="160" name="Google Shape;160;p8"/>
            <p:cNvSpPr/>
            <p:nvPr/>
          </p:nvSpPr>
          <p:spPr>
            <a:xfrm>
              <a:off x="332659" y="4229722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963478"/>
            <a:ext cx="6186404" cy="3280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4776" y="1424878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338202" y="980234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55;p8"/>
          <p:cNvSpPr/>
          <p:nvPr/>
        </p:nvSpPr>
        <p:spPr>
          <a:xfrm>
            <a:off x="334775" y="5567387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1424878"/>
            <a:ext cx="6186425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5567387"/>
            <a:ext cx="6186425" cy="3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577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rgbClr val="000000"/>
      </a:dk1>
      <a:lt1>
        <a:srgbClr val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949</Words>
  <Application>Microsoft Office PowerPoint</Application>
  <PresentationFormat>사용자 지정</PresentationFormat>
  <Paragraphs>178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Gothic A1 ExtraBold</vt:lpstr>
      <vt:lpstr>Noto Sans KR</vt:lpstr>
      <vt:lpstr>Malgun Gothic</vt:lpstr>
      <vt:lpstr>Arial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프로그래밍 역량</vt:lpstr>
      <vt:lpstr>PowerPoint 프레젠테이션</vt:lpstr>
      <vt:lpstr>3. 프로젝트 및 수상</vt:lpstr>
      <vt:lpstr>3. 프로젝트 및 수상</vt:lpstr>
      <vt:lpstr>3. 프로젝트 및 수상</vt:lpstr>
      <vt:lpstr>3. 프로젝트 및 수상</vt:lpstr>
      <vt:lpstr>PowerPoint 프레젠테이션</vt:lpstr>
      <vt:lpstr>   PR</vt:lpstr>
      <vt:lpstr>   PR</vt:lpstr>
      <vt:lpstr>   PR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user</cp:lastModifiedBy>
  <cp:revision>33</cp:revision>
  <dcterms:created xsi:type="dcterms:W3CDTF">2019-07-18T01:03:32Z</dcterms:created>
  <dcterms:modified xsi:type="dcterms:W3CDTF">2022-02-23T07:02:12Z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